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58" r:id="rId4"/>
    <p:sldId id="273" r:id="rId5"/>
    <p:sldId id="265" r:id="rId6"/>
    <p:sldId id="266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5A8A-38BA-41E1-9A66-8DCFB84A13F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EF94-A23D-4D6A-AB50-858508AD0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Autofit/>
          </a:bodyPr>
          <a:lstStyle/>
          <a:p>
            <a:r>
              <a:rPr lang="ru-RU" sz="8000" dirty="0" smtClean="0"/>
              <a:t>Германия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Официальный язык -</a:t>
            </a:r>
            <a:r>
              <a:rPr lang="ru-RU">
                <a:solidFill>
                  <a:schemeClr val="tx1"/>
                </a:solidFill>
              </a:rPr>
              <a:t>	</a:t>
            </a:r>
            <a:r>
              <a:rPr lang="ru-RU" smtClean="0">
                <a:solidFill>
                  <a:schemeClr val="tx1"/>
                </a:solidFill>
              </a:rPr>
              <a:t>немецкий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844825"/>
            <a:ext cx="288031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5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Вольфганг Амадей Моцарт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0766" y="1268760"/>
            <a:ext cx="4150067" cy="54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45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78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98371" y="0"/>
            <a:ext cx="9542371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86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Германии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9967" y="1772816"/>
            <a:ext cx="7356466" cy="478182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r>
              <a:rPr lang="ru-RU" dirty="0" smtClean="0"/>
              <a:t>Берлин (Рейхстаг)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24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923112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</a:t>
            </a:r>
            <a:r>
              <a:rPr lang="ru-RU" sz="2800" dirty="0" smtClean="0"/>
              <a:t>Бранденбургские ворота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92696"/>
            <a:ext cx="7931224" cy="56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Композиторы Германии</a:t>
            </a:r>
            <a:br>
              <a:rPr lang="ru-RU" dirty="0" smtClean="0"/>
            </a:br>
            <a:r>
              <a:rPr lang="ru-RU" dirty="0" smtClean="0"/>
              <a:t>И.С. Бах                    Л.В. Бетховен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1565920"/>
            <a:ext cx="3620770" cy="45259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166" y="1549031"/>
            <a:ext cx="3778634" cy="45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84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Средневековые замки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528392" cy="29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Замок </a:t>
            </a:r>
            <a:r>
              <a:rPr lang="ru-RU" dirty="0" err="1" smtClean="0"/>
              <a:t>Бург</a:t>
            </a:r>
            <a:r>
              <a:rPr lang="ru-RU" dirty="0" smtClean="0"/>
              <a:t> </a:t>
            </a:r>
            <a:r>
              <a:rPr lang="ru-RU" dirty="0" err="1" smtClean="0"/>
              <a:t>Эльц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22920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XII-XVII </a:t>
            </a:r>
            <a:r>
              <a:rPr lang="ru-RU" dirty="0" smtClean="0"/>
              <a:t>в.в.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72594"/>
            <a:ext cx="3600399" cy="28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92080" y="242088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Замком </a:t>
            </a:r>
            <a:r>
              <a:rPr lang="ru-RU" dirty="0" err="1" smtClean="0"/>
              <a:t>Вартбург</a:t>
            </a:r>
            <a:r>
              <a:rPr lang="ru-RU" dirty="0" smtClean="0"/>
              <a:t>,  1067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Замки Германии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220486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Нойшванштайн</a:t>
            </a:r>
            <a:r>
              <a:rPr lang="ru-RU" dirty="0" smtClean="0"/>
              <a:t> ,конец XIX века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96043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213285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Старый замок в </a:t>
            </a:r>
            <a:r>
              <a:rPr lang="ru-RU" dirty="0" err="1" smtClean="0"/>
              <a:t>Мерсбурге</a:t>
            </a:r>
            <a:r>
              <a:rPr lang="ru-RU" dirty="0" smtClean="0"/>
              <a:t>,  628 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 Германии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Братья Гримм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4409941" cy="55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59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Бремен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6500" y="836712"/>
            <a:ext cx="4351700" cy="57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51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897" y="44624"/>
            <a:ext cx="884420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54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Германия</vt:lpstr>
      <vt:lpstr>Столица Германии</vt:lpstr>
      <vt:lpstr>                                               Бранденбургские ворота</vt:lpstr>
      <vt:lpstr>Композиторы Германии И.С. Бах                    Л.В. Бетховен</vt:lpstr>
      <vt:lpstr>Средневековые замки</vt:lpstr>
      <vt:lpstr>Замки Германии</vt:lpstr>
      <vt:lpstr>Писатели Германии</vt:lpstr>
      <vt:lpstr>Бремен</vt:lpstr>
      <vt:lpstr>Слайд 9</vt:lpstr>
      <vt:lpstr>Вольфганг Амадей Моцарт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User</dc:creator>
  <cp:lastModifiedBy>Администратор</cp:lastModifiedBy>
  <cp:revision>28</cp:revision>
  <dcterms:created xsi:type="dcterms:W3CDTF">2012-05-04T16:55:20Z</dcterms:created>
  <dcterms:modified xsi:type="dcterms:W3CDTF">2001-12-31T18:54:28Z</dcterms:modified>
</cp:coreProperties>
</file>